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Now Nancy lives in her new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in the countryside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Besides,there aren’t any shops 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restaurant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spends two hours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she wants to go to the beach,that will be four or five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she still likes the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new and quiet with little traffic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Living in the countryside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them feel relaxed and they live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60854" y="3429000"/>
            <a:ext cx="11485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47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9721" y="3429000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makes</a:t>
            </a:r>
            <a:endParaRPr lang="zh-CN" altLang="en-US" dirty="0"/>
          </a:p>
        </p:txBody>
      </p:sp>
      <p:sp>
        <p:nvSpPr>
          <p:cNvPr id="5" name="内容占位符 10"/>
          <p:cNvSpPr txBox="1"/>
          <p:nvPr/>
        </p:nvSpPr>
        <p:spPr bwMode="auto">
          <a:xfrm>
            <a:off x="360854" y="385698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句意：住在乡村使他们感到放松，而且他们生活得很幸福。根据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live happily”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可知，此句时态为一般现在时，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“Living in the countryside”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是动名词短语作主语，句中时态为一般现在时，谓语动词用第三人称单数形式，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的三单形式是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new neighbour Lily next to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at the same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both interested in playing badminton and play 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it is a good way to keep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430364"/>
            <a:ext cx="4339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48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49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</a:t>
            </a:r>
            <a:r>
              <a:rPr lang="en-US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             </a:t>
            </a:r>
            <a:endParaRPr lang="zh-CN" altLang="en-US" sz="2400" dirty="0"/>
          </a:p>
        </p:txBody>
      </p:sp>
      <p:sp>
        <p:nvSpPr>
          <p:cNvPr id="3" name="矩形 2"/>
          <p:cNvSpPr/>
          <p:nvPr/>
        </p:nvSpPr>
        <p:spPr>
          <a:xfrm>
            <a:off x="1126654" y="2430363"/>
            <a:ext cx="7136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well</a:t>
            </a:r>
            <a:endParaRPr lang="zh-CN" altLang="en-US" dirty="0"/>
          </a:p>
        </p:txBody>
      </p:sp>
      <p:sp>
        <p:nvSpPr>
          <p:cNvPr id="5" name="内容占位符 11"/>
          <p:cNvSpPr txBox="1"/>
          <p:nvPr/>
        </p:nvSpPr>
        <p:spPr bwMode="auto">
          <a:xfrm>
            <a:off x="360854" y="28748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48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句意：她们都对打羽毛球感兴趣，而且打得很好。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“play”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是动词，需要用副词来修饰，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well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well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70870" y="2361395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healthy</a:t>
            </a:r>
            <a:endParaRPr lang="zh-CN" altLang="en-US" dirty="0"/>
          </a:p>
        </p:txBody>
      </p:sp>
      <p:pic>
        <p:nvPicPr>
          <p:cNvPr id="7" name="箭头右.eps" descr="id:214748706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511698" y="5114031"/>
            <a:ext cx="657225" cy="516890"/>
          </a:xfrm>
          <a:prstGeom prst="rect">
            <a:avLst/>
          </a:prstGeom>
        </p:spPr>
      </p:pic>
      <p:sp>
        <p:nvSpPr>
          <p:cNvPr id="8" name="内容占位符 12"/>
          <p:cNvSpPr txBox="1"/>
          <p:nvPr/>
        </p:nvSpPr>
        <p:spPr bwMode="auto">
          <a:xfrm>
            <a:off x="360854" y="400099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句意：她们认为这是保持健康的好方法。空前的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“keep”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在这里是系动词，后面应接形容词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keep/stay/seem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是系动词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keep/stay/seem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576248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本文主要介绍了南希的新家及周边环境。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981" y="836712"/>
            <a:ext cx="10656450" cy="120436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921505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阅读下面短文，在横线上填入一个适当的单词或括号内单词的正确形式，使短文意思完整、行文连贯。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Ten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ago,Nancy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lived in a small house with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8-year-old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girl,she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thought their house was too small for so many people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grandparents,parents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little brother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John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one day when Dad said they were moving to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house,Nancy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42565" y="825324"/>
            <a:ext cx="3616995" cy="515444"/>
          </a:xfrm>
          <a:prstGeom prst="rect">
            <a:avLst/>
          </a:prstGeom>
        </p:spPr>
      </p:pic>
      <p:sp>
        <p:nvSpPr>
          <p:cNvPr id="5" name="内容占位符 9"/>
          <p:cNvSpPr txBox="1"/>
          <p:nvPr/>
        </p:nvSpPr>
        <p:spPr bwMode="auto">
          <a:xfrm>
            <a:off x="360854" y="42210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4365104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797152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句意：作为一个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岁的女孩，她认为他们的房子对这么多人来说太小了：祖父母、父母和她的小弟弟约翰。根据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8-year-old girl”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岁女孩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，为泛指，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“eight”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的发音是以元音音素开头的，所以用不定冠词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阅读下面短文，在横线上填入一个适当的单词或括号内单词的正确形式，使短文意思完整、行文连贯。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Ten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ago,Nancy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lived in a small house with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8-year-old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girl,she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thought their house was too small for so many people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grandparents,parents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little brother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John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one day when Dad said they were moving to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house,Nancy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9"/>
          <p:cNvSpPr txBox="1"/>
          <p:nvPr/>
        </p:nvSpPr>
        <p:spPr bwMode="auto">
          <a:xfrm>
            <a:off x="360854" y="407707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4182949"/>
            <a:ext cx="628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her</a:t>
            </a:r>
            <a:endParaRPr lang="zh-CN" altLang="en-US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6531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句意：作为一个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岁的女孩，她认为他们的房子对这么多人来说太小了：祖父母、父母和她的小弟弟约翰。这里需要一个形容词性物主代词来修饰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“little brother”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的形容词性物主代词是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阅读下面短文，在横线上填入一个适当的单词或括号内单词的正确形式，使短文意思完整、行文连贯。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Ten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ago,Nancy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lived in a small house with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8-year-old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girl,she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thought their house was too small for so many people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grandparents,parents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little brother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John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one day when Dad said they were moving to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house,Nancy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was 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excite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9"/>
          <p:cNvSpPr txBox="1"/>
          <p:nvPr/>
        </p:nvSpPr>
        <p:spPr bwMode="auto">
          <a:xfrm>
            <a:off x="360854" y="407707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182949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excited</a:t>
            </a:r>
            <a:endParaRPr lang="zh-CN" altLang="en-US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62507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句意：所以有一天，当爸爸说他们要搬到一个大房子里时，南希非常兴奋和高兴。根据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“Nancy was so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happy”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可知，此处是形容南希的感受，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兴奋的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，符合语境。故填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 and John waited and waited and at last,the big day came for them to move 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8650"/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a sunny morning,their parents went shopping and bought a large bed,a new sofa and some other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78582" y="2430364"/>
            <a:ext cx="60928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43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2478617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On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34566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句意：在一个阳光明媚的早晨，他们的父母去购物，买了一张大床、一个新沙发和一些其他的东西。根据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sunny morning”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可知，此处表示具体某一天的早上，用介词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Now Nancy lives in her new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in the countryside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Besides,there aren’t any shops 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restaurant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spends two hours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she wants to go to the beach,that will be four or five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she still likes the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new and quiet with little traffic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Living in the countryside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them feel relaxed and they live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60854" y="3573016"/>
            <a:ext cx="11485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44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40770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句意：此外，没有任何商店或餐馆。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连接两个并列的名词，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“shops”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是复数形式，所以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“restaurant”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也用复数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“restaurants”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3560651"/>
            <a:ext cx="1684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restaurants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6"/>
          <p:cNvSpPr txBox="1"/>
          <p:nvPr/>
        </p:nvSpPr>
        <p:spPr bwMode="auto">
          <a:xfrm>
            <a:off x="360854" y="390499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句意：她花两个小时到达学校。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“spend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＋时间＋（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</a:t>
            </a:r>
            <a:r>
              <a:rPr lang="en-US" altLang="zh-CN" b="1" u="wavy" dirty="0" err="1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是固定搭配，表示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花费时间做某事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的搭配还有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在某事上花费时间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Now Nancy lives in her new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in the countryside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Besides,there aren’t any shops 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restaurant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spends two hours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she wants to go to the beach,that will be four or five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she still likes the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new and quiet with little traffic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Living in the countryside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them feel relaxed and they live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60854" y="3429000"/>
            <a:ext cx="11485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45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70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22300" y="5013325"/>
            <a:ext cx="314325" cy="40068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26654" y="3381933"/>
            <a:ext cx="1167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getting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Now Nancy lives in her new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in the countryside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Besides,there aren’t any shops 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restaurant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spends two hours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she wants to go to the beach,that will be four or five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 she still likes the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new and quiet with little traffic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Living in the countryside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them feel relaxed and they live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60854" y="3429000"/>
            <a:ext cx="11485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400" b="0" dirty="0">
                <a:solidFill>
                  <a:srgbClr val="00B0F0"/>
                </a:solidFill>
                <a:cs typeface="Times New Roman" panose="02020603050405020304" pitchFamily="18" charset="0"/>
              </a:rPr>
              <a:t>46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39330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句意：如果她想去海滩，那将需要四五个小时。根据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wants to go to the beach, that will be four or five hours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引导的条件状语从句，表示假设的情况。故填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34289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4295</Words>
  <Application>WPS 演示</Application>
  <PresentationFormat>自定义</PresentationFormat>
  <Paragraphs>89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464</cp:revision>
  <dcterms:created xsi:type="dcterms:W3CDTF">2020-11-06T05:24:00Z</dcterms:created>
  <dcterms:modified xsi:type="dcterms:W3CDTF">2025-09-22T02:06:22Z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